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1" r:id="rId101"/>
    <p:sldId id="352" r:id="rId102"/>
    <p:sldId id="353" r:id="rId103"/>
    <p:sldId id="354" r:id="rId104"/>
    <p:sldId id="355" r:id="rId105"/>
    <p:sldId id="356" r:id="rId106"/>
    <p:sldId id="357" r:id="rId107"/>
    <p:sldId id="358" r:id="rId108"/>
    <p:sldId id="359" r:id="rId109"/>
    <p:sldId id="360" r:id="rId110"/>
    <p:sldId id="361" r:id="rId111"/>
  </p:sldIdLst>
  <p:sldSz cx="7099300" cy="4089400"/>
  <p:notesSz cx="7099300" cy="4089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Relationship Id="rId64" Type="http://schemas.openxmlformats.org/officeDocument/2006/relationships/slide" Target="slides/slide59.xml"/><Relationship Id="rId65" Type="http://schemas.openxmlformats.org/officeDocument/2006/relationships/slide" Target="slides/slide60.xml"/><Relationship Id="rId66" Type="http://schemas.openxmlformats.org/officeDocument/2006/relationships/slide" Target="slides/slide61.xml"/><Relationship Id="rId67" Type="http://schemas.openxmlformats.org/officeDocument/2006/relationships/slide" Target="slides/slide62.xml"/><Relationship Id="rId68" Type="http://schemas.openxmlformats.org/officeDocument/2006/relationships/slide" Target="slides/slide63.xml"/><Relationship Id="rId69" Type="http://schemas.openxmlformats.org/officeDocument/2006/relationships/slide" Target="slides/slide64.xml"/><Relationship Id="rId70" Type="http://schemas.openxmlformats.org/officeDocument/2006/relationships/slide" Target="slides/slide65.xml"/><Relationship Id="rId71" Type="http://schemas.openxmlformats.org/officeDocument/2006/relationships/slide" Target="slides/slide66.xml"/><Relationship Id="rId72" Type="http://schemas.openxmlformats.org/officeDocument/2006/relationships/slide" Target="slides/slide67.xml"/><Relationship Id="rId73" Type="http://schemas.openxmlformats.org/officeDocument/2006/relationships/slide" Target="slides/slide68.xml"/><Relationship Id="rId74" Type="http://schemas.openxmlformats.org/officeDocument/2006/relationships/slide" Target="slides/slide69.xml"/><Relationship Id="rId75" Type="http://schemas.openxmlformats.org/officeDocument/2006/relationships/slide" Target="slides/slide70.xml"/><Relationship Id="rId76" Type="http://schemas.openxmlformats.org/officeDocument/2006/relationships/slide" Target="slides/slide71.xml"/><Relationship Id="rId77" Type="http://schemas.openxmlformats.org/officeDocument/2006/relationships/slide" Target="slides/slide72.xml"/><Relationship Id="rId78" Type="http://schemas.openxmlformats.org/officeDocument/2006/relationships/slide" Target="slides/slide73.xml"/><Relationship Id="rId79" Type="http://schemas.openxmlformats.org/officeDocument/2006/relationships/slide" Target="slides/slide74.xml"/><Relationship Id="rId80" Type="http://schemas.openxmlformats.org/officeDocument/2006/relationships/slide" Target="slides/slide75.xml"/><Relationship Id="rId81" Type="http://schemas.openxmlformats.org/officeDocument/2006/relationships/slide" Target="slides/slide76.xml"/><Relationship Id="rId82" Type="http://schemas.openxmlformats.org/officeDocument/2006/relationships/slide" Target="slides/slide77.xml"/><Relationship Id="rId83" Type="http://schemas.openxmlformats.org/officeDocument/2006/relationships/slide" Target="slides/slide78.xml"/><Relationship Id="rId84" Type="http://schemas.openxmlformats.org/officeDocument/2006/relationships/slide" Target="slides/slide79.xml"/><Relationship Id="rId85" Type="http://schemas.openxmlformats.org/officeDocument/2006/relationships/slide" Target="slides/slide80.xml"/><Relationship Id="rId86" Type="http://schemas.openxmlformats.org/officeDocument/2006/relationships/slide" Target="slides/slide81.xml"/><Relationship Id="rId87" Type="http://schemas.openxmlformats.org/officeDocument/2006/relationships/slide" Target="slides/slide82.xml"/><Relationship Id="rId88" Type="http://schemas.openxmlformats.org/officeDocument/2006/relationships/slide" Target="slides/slide83.xml"/><Relationship Id="rId89" Type="http://schemas.openxmlformats.org/officeDocument/2006/relationships/slide" Target="slides/slide84.xml"/><Relationship Id="rId90" Type="http://schemas.openxmlformats.org/officeDocument/2006/relationships/slide" Target="slides/slide85.xml"/><Relationship Id="rId91" Type="http://schemas.openxmlformats.org/officeDocument/2006/relationships/slide" Target="slides/slide86.xml"/><Relationship Id="rId92" Type="http://schemas.openxmlformats.org/officeDocument/2006/relationships/slide" Target="slides/slide87.xml"/><Relationship Id="rId93" Type="http://schemas.openxmlformats.org/officeDocument/2006/relationships/slide" Target="slides/slide88.xml"/><Relationship Id="rId94" Type="http://schemas.openxmlformats.org/officeDocument/2006/relationships/slide" Target="slides/slide89.xml"/><Relationship Id="rId95" Type="http://schemas.openxmlformats.org/officeDocument/2006/relationships/slide" Target="slides/slide90.xml"/><Relationship Id="rId96" Type="http://schemas.openxmlformats.org/officeDocument/2006/relationships/slide" Target="slides/slide91.xml"/><Relationship Id="rId97" Type="http://schemas.openxmlformats.org/officeDocument/2006/relationships/slide" Target="slides/slide92.xml"/><Relationship Id="rId98" Type="http://schemas.openxmlformats.org/officeDocument/2006/relationships/slide" Target="slides/slide93.xml"/><Relationship Id="rId99" Type="http://schemas.openxmlformats.org/officeDocument/2006/relationships/slide" Target="slides/slide94.xml"/><Relationship Id="rId100" Type="http://schemas.openxmlformats.org/officeDocument/2006/relationships/slide" Target="slides/slide95.xml"/><Relationship Id="rId101" Type="http://schemas.openxmlformats.org/officeDocument/2006/relationships/slide" Target="slides/slide96.xml"/><Relationship Id="rId102" Type="http://schemas.openxmlformats.org/officeDocument/2006/relationships/slide" Target="slides/slide97.xml"/><Relationship Id="rId103" Type="http://schemas.openxmlformats.org/officeDocument/2006/relationships/slide" Target="slides/slide98.xml"/><Relationship Id="rId104" Type="http://schemas.openxmlformats.org/officeDocument/2006/relationships/slide" Target="slides/slide99.xml"/><Relationship Id="rId105" Type="http://schemas.openxmlformats.org/officeDocument/2006/relationships/slide" Target="slides/slide100.xml"/><Relationship Id="rId106" Type="http://schemas.openxmlformats.org/officeDocument/2006/relationships/slide" Target="slides/slide101.xml"/><Relationship Id="rId107" Type="http://schemas.openxmlformats.org/officeDocument/2006/relationships/slide" Target="slides/slide102.xml"/><Relationship Id="rId108" Type="http://schemas.openxmlformats.org/officeDocument/2006/relationships/slide" Target="slides/slide103.xml"/><Relationship Id="rId109" Type="http://schemas.openxmlformats.org/officeDocument/2006/relationships/slide" Target="slides/slide104.xml"/><Relationship Id="rId110" Type="http://schemas.openxmlformats.org/officeDocument/2006/relationships/slide" Target="slides/slide105.xml"/><Relationship Id="rId111" Type="http://schemas.openxmlformats.org/officeDocument/2006/relationships/slide" Target="slides/slide106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32447" y="1248029"/>
            <a:ext cx="6034405" cy="8454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4895" y="2254504"/>
            <a:ext cx="4969510" cy="1006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54965" y="925957"/>
            <a:ext cx="3088195" cy="26570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656139" y="925957"/>
            <a:ext cx="3088195" cy="26570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4965" y="161036"/>
            <a:ext cx="6389370" cy="6441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54965" y="925957"/>
            <a:ext cx="6389370" cy="26570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413762" y="3744087"/>
            <a:ext cx="2271776" cy="2012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54965" y="3744087"/>
            <a:ext cx="1632839" cy="2012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111496" y="3744087"/>
            <a:ext cx="1632839" cy="2012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
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0.jpg"/></Relationships>
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1.jpg"/></Relationships>
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2.jpg"/></Relationships>
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3.jpg"/></Relationships>
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4.jpg"/></Relationships>
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5.jpg"/></Relationships>
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6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jp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jp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jpg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g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jpg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g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jpg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jpg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jpg"/></Relationships>
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jpg"/></Relationships>
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jpg"/></Relationships>
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6.jpg"/></Relationships>
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7.jpg"/></Relationships>
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8.jpg"/></Relationships>
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9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
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0.jpg"/></Relationships>
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1.jpg"/></Relationships>
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2.jpg"/></Relationships>
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3.jpg"/></Relationships>
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4.jpg"/></Relationships>
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5.jpg"/></Relationships>
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6.jpg"/></Relationships>
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7.jpg"/></Relationships>
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8.jpg"/></Relationships>
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9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
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0.jpg"/></Relationships>
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1.jpg"/></Relationships>
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2.jpg"/></Relationships>
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3.jpg"/></Relationships>
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4.jpg"/></Relationships>
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5.jpg"/></Relationships>
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6.jpg"/></Relationships>
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7.jpg"/></Relationships>
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8.jpg"/></Relationships>
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9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
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0.jpg"/></Relationships>
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1.jpg"/></Relationships>
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2.jpg"/></Relationships>
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3.jpg"/></Relationships>
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4.jpg"/></Relationships>
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5.jpg"/></Relationships>
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6.jpg"/></Relationships>
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7.jpg"/></Relationships>
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8.jpg"/></Relationships>
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9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
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0.jpg"/></Relationships>
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1.jpg"/></Relationships>
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2.jpg"/></Relationships>
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3.jpg"/></Relationships>
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4.jpg"/></Relationships>
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5.jpg"/></Relationships>
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6.jpg"/></Relationships>
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7.jpg"/></Relationships>
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8.jpg"/></Relationships>
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9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
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0.jpg"/></Relationships>
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1.jpg"/></Relationships>
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2.jpg"/></Relationships>
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3.jpg"/></Relationships>
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4.jpg"/></Relationships>
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5.jpg"/></Relationships>
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6.jpg"/></Relationships>
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7.jpg"/></Relationships>
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8.jpg"/></Relationships>
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9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093813" cy="40233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657850" cy="3267075"/>
          </a:xfrm>
          <a:prstGeom prst="rect">
            <a:avLst/>
          </a:prstGeom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62750" cy="3819525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81800" cy="3848100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91325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9900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91325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00850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600700" cy="33051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29425" cy="38957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86575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86575" cy="39338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58000" cy="38957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48475" cy="38957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00850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00850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00850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058025" cy="40862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2942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00850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29425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29425" cy="38957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29425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2942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48475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9900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4847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9900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905625" cy="395287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481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48475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2942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38950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48475" cy="389572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29425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81800" cy="381952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00850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915150" cy="397192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67525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91325" cy="393382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29425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67525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91325" cy="38481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9900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67525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9900" cy="38481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29425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48475" cy="39433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00850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9900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48475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48475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48475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9900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9900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96100" cy="39624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9900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38950" cy="38481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81800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91325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91325" cy="384810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9900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610225" cy="31718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686425" cy="3228975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591175" cy="312420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600700" cy="3190875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95725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8180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91325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2942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91325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629275" cy="3248025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38950" cy="3819525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91325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91325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19525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38950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38950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9900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00850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619750" cy="3190875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91325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38950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29425" cy="3848100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00850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00850" cy="3848100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29425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00850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10375" cy="38385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2023-01-31T23:06:05Z</dcterms:created>
  <dcterms:modified xsi:type="dcterms:W3CDTF">2023-01-31T23:06:05Z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2023-01-31T00:00:00Z</vt:filetime>
  </property>
</Properties>
</file>